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422"/>
    <a:srgbClr val="91A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2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1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72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6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9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5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6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8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1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8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3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E1AD66-7E06-4944-9903-6EF03E2C3EE2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39CEAD-95C4-4315-9245-326797FD8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3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5728D5C-279B-541E-AEC3-BF4109A8FE7F}"/>
              </a:ext>
            </a:extLst>
          </p:cNvPr>
          <p:cNvSpPr/>
          <p:nvPr/>
        </p:nvSpPr>
        <p:spPr>
          <a:xfrm>
            <a:off x="0" y="-7088"/>
            <a:ext cx="7315200" cy="10065488"/>
          </a:xfrm>
          <a:prstGeom prst="rect">
            <a:avLst/>
          </a:prstGeom>
          <a:gradFill flip="none" rotWithShape="1">
            <a:gsLst>
              <a:gs pos="0">
                <a:srgbClr val="91ACF5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FC7422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364D7D-883C-EB75-7F8D-66771CE8E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>
            <a:normAutofit/>
          </a:bodyPr>
          <a:lstStyle/>
          <a:p>
            <a:r>
              <a:rPr lang="en-US" sz="4800" dirty="0" err="1">
                <a:latin typeface="Arial Black" panose="020B0A04020102020204" pitchFamily="34" charset="0"/>
              </a:rPr>
              <a:t>calendar</a:t>
            </a:r>
            <a:r>
              <a:rPr 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bridge</a:t>
            </a:r>
            <a:r>
              <a:rPr lang="en-US" sz="4800" dirty="0">
                <a:latin typeface="Arial Black" panose="020B0A04020102020204" pitchFamily="34" charset="0"/>
              </a:rPr>
              <a:t> for </a:t>
            </a:r>
            <a:r>
              <a:rPr lang="en-US" sz="4800" dirty="0">
                <a:solidFill>
                  <a:schemeClr val="bg1"/>
                </a:solidFill>
                <a:latin typeface="Arial Black" panose="020B0A04020102020204" pitchFamily="34" charset="0"/>
              </a:rPr>
              <a:t>M&amp;A Integrations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323A556-A1AE-463C-7ECC-9D6A03FF1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DC2A56F-B7EF-8947-D75A-C0914B299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  <a:latin typeface="Arial Black" panose="020B0A04020102020204" pitchFamily="34" charset="0"/>
              </a:rPr>
              <a:t>jsldj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D741353-3602-AEA4-4E45-3BCA0C9914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B11BA0A-3D38-AFDC-E8CA-63E638F60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  <a:latin typeface="Arial Black" panose="020B0A04020102020204" pitchFamily="34" charset="0"/>
              </a:rPr>
              <a:t>ajlsd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9FAC472B-1706-B326-5B15-9C8E8DBCF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12556" y="73716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65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calendarbridge for M&amp;A Integrations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Christie Dziubek</dc:creator>
  <cp:lastModifiedBy>Christie Dziubek</cp:lastModifiedBy>
  <cp:revision>2</cp:revision>
  <dcterms:created xsi:type="dcterms:W3CDTF">2025-11-19T20:26:54Z</dcterms:created>
  <dcterms:modified xsi:type="dcterms:W3CDTF">2025-11-19T21:25:57Z</dcterms:modified>
</cp:coreProperties>
</file>